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9" r:id="rId3"/>
    <p:sldId id="257" r:id="rId4"/>
    <p:sldId id="258" r:id="rId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6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1562CA-8CDC-4E13-B5BB-93FB85F073F1}" type="datetimeFigureOut">
              <a:rPr lang="nl-NL" smtClean="0"/>
              <a:t>5-9-2017</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1B077B-C674-4D37-B52E-72DAB23B910A}" type="slidenum">
              <a:rPr lang="nl-NL" smtClean="0"/>
              <a:t>‹nr.›</a:t>
            </a:fld>
            <a:endParaRPr lang="nl-NL"/>
          </a:p>
        </p:txBody>
      </p:sp>
    </p:spTree>
    <p:extLst>
      <p:ext uri="{BB962C8B-B14F-4D97-AF65-F5344CB8AC3E}">
        <p14:creationId xmlns:p14="http://schemas.microsoft.com/office/powerpoint/2010/main" val="86289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1 Print de namen van de organismen en knip deze als losse kaartjes</a:t>
            </a:r>
          </a:p>
          <a:p>
            <a:r>
              <a:rPr lang="nl-NL" dirty="0" smtClean="0"/>
              <a:t>uit. Eventueel kunt u de leerlingen zelf kaartjes laten maken met</a:t>
            </a:r>
          </a:p>
          <a:p>
            <a:r>
              <a:rPr lang="nl-NL" dirty="0" smtClean="0"/>
              <a:t>daarop de naam en een afbeelding van het organisme.</a:t>
            </a:r>
          </a:p>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Of een sloot die vervuilt, waardoor er minder kikkers zijn. Na een verstoring laten de betreffende leerlingen hun handen los. Zo wordt zichtbaar wat de gevolgen van de verstoring zijn voor de overige organismen van het ecosysteem.</a:t>
            </a:r>
          </a:p>
          <a:p>
            <a:endParaRPr lang="nl-NL" dirty="0"/>
          </a:p>
        </p:txBody>
      </p:sp>
      <p:sp>
        <p:nvSpPr>
          <p:cNvPr id="4" name="Tijdelijke aanduiding voor dianummer 3"/>
          <p:cNvSpPr>
            <a:spLocks noGrp="1"/>
          </p:cNvSpPr>
          <p:nvPr>
            <p:ph type="sldNum" sz="quarter" idx="10"/>
          </p:nvPr>
        </p:nvSpPr>
        <p:spPr/>
        <p:txBody>
          <a:bodyPr/>
          <a:lstStyle/>
          <a:p>
            <a:fld id="{821B077B-C674-4D37-B52E-72DAB23B910A}" type="slidenum">
              <a:rPr lang="nl-NL" smtClean="0"/>
              <a:t>4</a:t>
            </a:fld>
            <a:endParaRPr lang="nl-NL"/>
          </a:p>
        </p:txBody>
      </p:sp>
    </p:spTree>
    <p:extLst>
      <p:ext uri="{BB962C8B-B14F-4D97-AF65-F5344CB8AC3E}">
        <p14:creationId xmlns:p14="http://schemas.microsoft.com/office/powerpoint/2010/main" val="4122704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nl-NL" smtClean="0"/>
              <a:t>Klik om de stijl te bewerken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4FF37271-6660-4DB9-B13A-27F4F1EBBD3A}" type="datetimeFigureOut">
              <a:rPr lang="nl-NL" smtClean="0"/>
              <a:t>5-9-2017</a:t>
            </a:fld>
            <a:endParaRPr lang="nl-NL"/>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nl-NL"/>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2C26C035-3E59-4C97-85CE-1A2B0A3546B9}" type="slidenum">
              <a:rPr lang="nl-NL" smtClean="0"/>
              <a:t>‹nr.›</a:t>
            </a:fld>
            <a:endParaRPr lang="nl-NL"/>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4FF37271-6660-4DB9-B13A-27F4F1EBBD3A}" type="datetimeFigureOut">
              <a:rPr lang="nl-NL" smtClean="0"/>
              <a:t>5-9-2017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C26C035-3E59-4C97-85CE-1A2B0A3546B9}"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nl-NL" smtClean="0"/>
              <a:t>Klik om de stijl te bewerken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4FF37271-6660-4DB9-B13A-27F4F1EBBD3A}" type="datetimeFigureOut">
              <a:rPr lang="nl-NL" smtClean="0"/>
              <a:t>5-9-2017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C26C035-3E59-4C97-85CE-1A2B0A3546B9}"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FF37271-6660-4DB9-B13A-27F4F1EBBD3A}" type="datetimeFigureOut">
              <a:rPr lang="nl-NL" smtClean="0"/>
              <a:t>5-9-2017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C26C035-3E59-4C97-85CE-1A2B0A3546B9}"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nl-NL" smtClean="0"/>
              <a:t>Klik om de stijl te bewerken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4FF37271-6660-4DB9-B13A-27F4F1EBBD3A}" type="datetimeFigureOut">
              <a:rPr lang="nl-NL" smtClean="0"/>
              <a:t>5-9-2017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C26C035-3E59-4C97-85CE-1A2B0A3546B9}"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5" name="Date Placeholder 4"/>
          <p:cNvSpPr>
            <a:spLocks noGrp="1"/>
          </p:cNvSpPr>
          <p:nvPr>
            <p:ph type="dt" sz="half" idx="10"/>
          </p:nvPr>
        </p:nvSpPr>
        <p:spPr/>
        <p:txBody>
          <a:bodyPr/>
          <a:lstStyle/>
          <a:p>
            <a:fld id="{4FF37271-6660-4DB9-B13A-27F4F1EBBD3A}" type="datetimeFigureOut">
              <a:rPr lang="nl-NL" smtClean="0"/>
              <a:t>5-9-2017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2C26C035-3E59-4C97-85CE-1A2B0A3546B9}" type="slidenum">
              <a:rPr lang="nl-NL" smtClean="0"/>
              <a:t>‹nr.›</a:t>
            </a:fld>
            <a:endParaRPr lang="nl-NL"/>
          </a:p>
        </p:txBody>
      </p:sp>
      <p:sp>
        <p:nvSpPr>
          <p:cNvPr id="9" name="Content Placeholder 8"/>
          <p:cNvSpPr>
            <a:spLocks noGrp="1"/>
          </p:cNvSpPr>
          <p:nvPr>
            <p:ph sz="quarter" idx="13"/>
          </p:nvPr>
        </p:nvSpPr>
        <p:spPr>
          <a:xfrm>
            <a:off x="1042416" y="2313432"/>
            <a:ext cx="3419856" cy="349300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4FF37271-6660-4DB9-B13A-27F4F1EBBD3A}" type="datetimeFigureOut">
              <a:rPr lang="nl-NL" smtClean="0"/>
              <a:t>5-9-2017</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2C26C035-3E59-4C97-85CE-1A2B0A3546B9}"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Date Placeholder 2"/>
          <p:cNvSpPr>
            <a:spLocks noGrp="1"/>
          </p:cNvSpPr>
          <p:nvPr>
            <p:ph type="dt" sz="half" idx="10"/>
          </p:nvPr>
        </p:nvSpPr>
        <p:spPr/>
        <p:txBody>
          <a:bodyPr/>
          <a:lstStyle/>
          <a:p>
            <a:fld id="{4FF37271-6660-4DB9-B13A-27F4F1EBBD3A}" type="datetimeFigureOut">
              <a:rPr lang="nl-NL" smtClean="0"/>
              <a:t>5-9-2017</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2C26C035-3E59-4C97-85CE-1A2B0A3546B9}"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F37271-6660-4DB9-B13A-27F4F1EBBD3A}" type="datetimeFigureOut">
              <a:rPr lang="nl-NL" smtClean="0"/>
              <a:t>5-9-2017</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2C26C035-3E59-4C97-85CE-1A2B0A3546B9}"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FF37271-6660-4DB9-B13A-27F4F1EBBD3A}" type="datetimeFigureOut">
              <a:rPr lang="nl-NL" smtClean="0"/>
              <a:t>5-9-2017</a:t>
            </a:fld>
            <a:endParaRPr lang="nl-NL"/>
          </a:p>
        </p:txBody>
      </p:sp>
      <p:sp>
        <p:nvSpPr>
          <p:cNvPr id="7" name="Slide Number Placeholder 6"/>
          <p:cNvSpPr>
            <a:spLocks noGrp="1"/>
          </p:cNvSpPr>
          <p:nvPr>
            <p:ph type="sldNum" sz="quarter" idx="12"/>
          </p:nvPr>
        </p:nvSpPr>
        <p:spPr/>
        <p:txBody>
          <a:bodyPr/>
          <a:lstStyle/>
          <a:p>
            <a:fld id="{2C26C035-3E59-4C97-85CE-1A2B0A3546B9}" type="slidenum">
              <a:rPr lang="nl-NL" smtClean="0"/>
              <a:t>‹nr.›</a:t>
            </a:fld>
            <a:endParaRPr lang="nl-NL"/>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nl-NL"/>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nl-NL" smtClean="0"/>
              <a:t>Klik om de stijl te bewerken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nl-NL" smtClean="0"/>
              <a:t>Klik om de stijl te bewerken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FF37271-6660-4DB9-B13A-27F4F1EBBD3A}" type="datetimeFigureOut">
              <a:rPr lang="nl-NL" smtClean="0"/>
              <a:t>5-9-2017</a:t>
            </a:fld>
            <a:endParaRPr lang="nl-NL"/>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nl-NL"/>
          </a:p>
        </p:txBody>
      </p:sp>
      <p:sp>
        <p:nvSpPr>
          <p:cNvPr id="7" name="Slide Number Placeholder 6"/>
          <p:cNvSpPr>
            <a:spLocks noGrp="1"/>
          </p:cNvSpPr>
          <p:nvPr>
            <p:ph type="sldNum" sz="quarter" idx="12"/>
          </p:nvPr>
        </p:nvSpPr>
        <p:spPr/>
        <p:txBody>
          <a:bodyPr/>
          <a:lstStyle/>
          <a:p>
            <a:fld id="{2C26C035-3E59-4C97-85CE-1A2B0A3546B9}"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nl-NL" smtClean="0"/>
              <a:t>Klik om de stijl te bewerken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4FF37271-6660-4DB9-B13A-27F4F1EBBD3A}" type="datetimeFigureOut">
              <a:rPr lang="nl-NL" smtClean="0"/>
              <a:t>5-9-2017</a:t>
            </a:fld>
            <a:endParaRPr lang="nl-NL"/>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nl-NL"/>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2C26C035-3E59-4C97-85CE-1A2B0A3546B9}"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Energizer ecologie</a:t>
            </a:r>
            <a:endParaRPr lang="nl-NL" dirty="0"/>
          </a:p>
        </p:txBody>
      </p:sp>
      <p:sp>
        <p:nvSpPr>
          <p:cNvPr id="3" name="Ondertitel 2"/>
          <p:cNvSpPr>
            <a:spLocks noGrp="1"/>
          </p:cNvSpPr>
          <p:nvPr>
            <p:ph type="subTitle" idx="1"/>
          </p:nvPr>
        </p:nvSpPr>
        <p:spPr/>
        <p:txBody>
          <a:bodyPr/>
          <a:lstStyle/>
          <a:p>
            <a:r>
              <a:rPr lang="nl-NL" b="1" dirty="0"/>
              <a:t>Eten en gegeten worden</a:t>
            </a:r>
            <a:endParaRPr lang="nl-NL" dirty="0"/>
          </a:p>
        </p:txBody>
      </p:sp>
    </p:spTree>
    <p:extLst>
      <p:ext uri="{BB962C8B-B14F-4D97-AF65-F5344CB8AC3E}">
        <p14:creationId xmlns:p14="http://schemas.microsoft.com/office/powerpoint/2010/main" val="12064744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Schermopnam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1371629"/>
            <a:ext cx="7452320" cy="4258468"/>
          </a:xfrm>
          <a:prstGeom prst="rect">
            <a:avLst/>
          </a:prstGeom>
        </p:spPr>
      </p:pic>
    </p:spTree>
    <p:extLst>
      <p:ext uri="{BB962C8B-B14F-4D97-AF65-F5344CB8AC3E}">
        <p14:creationId xmlns:p14="http://schemas.microsoft.com/office/powerpoint/2010/main" val="1836692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691680" y="1340768"/>
            <a:ext cx="5904656" cy="1477328"/>
          </a:xfrm>
          <a:prstGeom prst="rect">
            <a:avLst/>
          </a:prstGeom>
        </p:spPr>
        <p:txBody>
          <a:bodyPr wrap="square">
            <a:spAutoFit/>
          </a:bodyPr>
          <a:lstStyle/>
          <a:p>
            <a:r>
              <a:rPr lang="nl-NL" dirty="0"/>
              <a:t>De leerlingen leren de niveaus van de ecologie beschrijven.</a:t>
            </a:r>
          </a:p>
          <a:p>
            <a:r>
              <a:rPr lang="nl-NL" dirty="0"/>
              <a:t>De leerlingen leren hoe voedselrelaties in ecosystemen met elkaar</a:t>
            </a:r>
          </a:p>
          <a:p>
            <a:r>
              <a:rPr lang="nl-NL" dirty="0"/>
              <a:t>verweven zijn.</a:t>
            </a:r>
          </a:p>
        </p:txBody>
      </p:sp>
      <p:sp>
        <p:nvSpPr>
          <p:cNvPr id="3" name="Rechthoek 2"/>
          <p:cNvSpPr/>
          <p:nvPr/>
        </p:nvSpPr>
        <p:spPr>
          <a:xfrm>
            <a:off x="1691680" y="3356992"/>
            <a:ext cx="4572000" cy="923330"/>
          </a:xfrm>
          <a:prstGeom prst="rect">
            <a:avLst/>
          </a:prstGeom>
        </p:spPr>
        <p:txBody>
          <a:bodyPr>
            <a:spAutoFit/>
          </a:bodyPr>
          <a:lstStyle/>
          <a:p>
            <a:r>
              <a:rPr lang="nl-NL" dirty="0"/>
              <a:t>met de hele klas, eventueel in twee groepen</a:t>
            </a:r>
          </a:p>
          <a:p>
            <a:r>
              <a:rPr lang="nl-NL" b="1" dirty="0"/>
              <a:t>Duur </a:t>
            </a:r>
            <a:r>
              <a:rPr lang="nl-NL" dirty="0"/>
              <a:t>15 minuten</a:t>
            </a:r>
          </a:p>
        </p:txBody>
      </p:sp>
      <p:sp>
        <p:nvSpPr>
          <p:cNvPr id="5" name="Rechthoek 4"/>
          <p:cNvSpPr/>
          <p:nvPr/>
        </p:nvSpPr>
        <p:spPr>
          <a:xfrm>
            <a:off x="1763688" y="4654877"/>
            <a:ext cx="4572000" cy="646331"/>
          </a:xfrm>
          <a:prstGeom prst="rect">
            <a:avLst/>
          </a:prstGeom>
        </p:spPr>
        <p:txBody>
          <a:bodyPr>
            <a:spAutoFit/>
          </a:bodyPr>
          <a:lstStyle/>
          <a:p>
            <a:r>
              <a:rPr lang="nl-NL" dirty="0"/>
              <a:t>kaartjes met daarop de naam van een organisme</a:t>
            </a:r>
          </a:p>
        </p:txBody>
      </p:sp>
    </p:spTree>
    <p:extLst>
      <p:ext uri="{BB962C8B-B14F-4D97-AF65-F5344CB8AC3E}">
        <p14:creationId xmlns:p14="http://schemas.microsoft.com/office/powerpoint/2010/main" val="1406128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943342" y="1412776"/>
            <a:ext cx="7128792" cy="3416320"/>
          </a:xfrm>
          <a:prstGeom prst="rect">
            <a:avLst/>
          </a:prstGeom>
        </p:spPr>
        <p:txBody>
          <a:bodyPr wrap="square">
            <a:spAutoFit/>
          </a:bodyPr>
          <a:lstStyle/>
          <a:p>
            <a:r>
              <a:rPr lang="nl-NL" dirty="0" smtClean="0"/>
              <a:t>Eén </a:t>
            </a:r>
            <a:r>
              <a:rPr lang="nl-NL" dirty="0"/>
              <a:t>leerling is de zon, deze gaat voor de klas staan. De andere</a:t>
            </a:r>
          </a:p>
          <a:p>
            <a:r>
              <a:rPr lang="nl-NL" dirty="0"/>
              <a:t>leerlingen zijn verschillende organismen die in een ecosysteem</a:t>
            </a:r>
          </a:p>
          <a:p>
            <a:r>
              <a:rPr lang="nl-NL" dirty="0"/>
              <a:t>voorkomen.</a:t>
            </a:r>
          </a:p>
          <a:p>
            <a:r>
              <a:rPr lang="nl-NL" dirty="0" smtClean="0"/>
              <a:t>Leerlingen </a:t>
            </a:r>
            <a:r>
              <a:rPr lang="nl-NL" dirty="0"/>
              <a:t>die met elkaar een voedselrelatie hebben, geven elkaar</a:t>
            </a:r>
          </a:p>
          <a:p>
            <a:r>
              <a:rPr lang="nl-NL" dirty="0"/>
              <a:t>een hand en vormen zo een ketting. Soms kunnen er vanaf </a:t>
            </a:r>
            <a:r>
              <a:rPr lang="nl-NL" dirty="0" smtClean="0"/>
              <a:t>een organisme </a:t>
            </a:r>
            <a:r>
              <a:rPr lang="nl-NL" dirty="0"/>
              <a:t>meerdere voedselrelaties worden aangegaan.</a:t>
            </a:r>
          </a:p>
          <a:p>
            <a:r>
              <a:rPr lang="nl-NL" dirty="0" smtClean="0"/>
              <a:t>De </a:t>
            </a:r>
            <a:r>
              <a:rPr lang="nl-NL" dirty="0"/>
              <a:t>docent kan ‘verstoringen’ introduceren. Bijvoorbeeld: een </a:t>
            </a:r>
            <a:r>
              <a:rPr lang="nl-NL" dirty="0" smtClean="0"/>
              <a:t>boer die </a:t>
            </a:r>
            <a:r>
              <a:rPr lang="nl-NL" dirty="0"/>
              <a:t>de berm maait, waardoor paardenbloemen verdwijnen. </a:t>
            </a:r>
          </a:p>
        </p:txBody>
      </p:sp>
    </p:spTree>
    <p:extLst>
      <p:ext uri="{BB962C8B-B14F-4D97-AF65-F5344CB8AC3E}">
        <p14:creationId xmlns:p14="http://schemas.microsoft.com/office/powerpoint/2010/main" val="2068225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25</TotalTime>
  <Words>200</Words>
  <Application>Microsoft Office PowerPoint</Application>
  <PresentationFormat>Diavoorstelling (4:3)</PresentationFormat>
  <Paragraphs>19</Paragraphs>
  <Slides>4</Slides>
  <Notes>1</Notes>
  <HiddenSlides>0</HiddenSlides>
  <MMClips>0</MMClips>
  <ScaleCrop>false</ScaleCrop>
  <HeadingPairs>
    <vt:vector size="4" baseType="variant">
      <vt:variant>
        <vt:lpstr>Thema</vt:lpstr>
      </vt:variant>
      <vt:variant>
        <vt:i4>1</vt:i4>
      </vt:variant>
      <vt:variant>
        <vt:lpstr>Diatitels</vt:lpstr>
      </vt:variant>
      <vt:variant>
        <vt:i4>4</vt:i4>
      </vt:variant>
    </vt:vector>
  </HeadingPairs>
  <TitlesOfParts>
    <vt:vector size="5" baseType="lpstr">
      <vt:lpstr>Austin</vt:lpstr>
      <vt:lpstr>Energizer ecologie</vt:lpstr>
      <vt:lpstr>PowerPoint-presentatie</vt:lpstr>
      <vt:lpstr>PowerPoint-presentatie</vt:lpstr>
      <vt:lpstr>PowerPoint-presentatie</vt:lpstr>
    </vt:vector>
  </TitlesOfParts>
  <Company>Merletcollege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Energizer ecologie</dc:title>
  <dc:creator>Hendriks, Antoinette</dc:creator>
  <cp:lastModifiedBy>Hendriks, Antoinette</cp:lastModifiedBy>
  <cp:revision>3</cp:revision>
  <dcterms:created xsi:type="dcterms:W3CDTF">2017-09-05T07:48:40Z</dcterms:created>
  <dcterms:modified xsi:type="dcterms:W3CDTF">2017-09-05T12:16:39Z</dcterms:modified>
</cp:coreProperties>
</file>